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3096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085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050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3243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901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683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90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107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33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694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24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80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3CD1A-37C3-42D6-9DFE-BF86A6CEB9DD}" type="datetimeFigureOut">
              <a:rPr lang="zh-CN" altLang="en-US" smtClean="0"/>
              <a:t>2023/4/8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89C23-83B0-43F3-A09B-6D87E2B4A72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92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地上的游戏机&#10;&#10;中度可信度描述已自动生成">
            <a:extLst>
              <a:ext uri="{FF2B5EF4-FFF2-40B4-BE49-F238E27FC236}">
                <a16:creationId xmlns:a16="http://schemas.microsoft.com/office/drawing/2014/main" id="{5E8CD40B-0C6D-4C06-BF34-56B4E0732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46" r="23992"/>
          <a:stretch/>
        </p:blipFill>
        <p:spPr>
          <a:xfrm>
            <a:off x="20" y="10"/>
            <a:ext cx="9601180" cy="1280159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112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BA3DA1E-2755-4598-897E-55592043626B}"/>
              </a:ext>
            </a:extLst>
          </p:cNvPr>
          <p:cNvSpPr/>
          <p:nvPr/>
        </p:nvSpPr>
        <p:spPr>
          <a:xfrm>
            <a:off x="-20" y="-10"/>
            <a:ext cx="9601180" cy="128015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52000"/>
                </a:schemeClr>
              </a:gs>
              <a:gs pos="33000">
                <a:schemeClr val="accent1">
                  <a:lumMod val="45000"/>
                  <a:lumOff val="55000"/>
                  <a:alpha val="79000"/>
                </a:schemeClr>
              </a:gs>
              <a:gs pos="81000">
                <a:schemeClr val="accent1">
                  <a:lumMod val="30000"/>
                  <a:lumOff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970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0</Words>
  <Application>Microsoft Office PowerPoint</Application>
  <PresentationFormat>A3 纸张(297x420 毫米)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金哲</dc:creator>
  <cp:lastModifiedBy>刘 金哲</cp:lastModifiedBy>
  <cp:revision>1</cp:revision>
  <dcterms:created xsi:type="dcterms:W3CDTF">2023-04-08T03:05:49Z</dcterms:created>
  <dcterms:modified xsi:type="dcterms:W3CDTF">2023-04-08T03:13:20Z</dcterms:modified>
</cp:coreProperties>
</file>

<file path=docProps/thumbnail.jpeg>
</file>